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8"/>
  </p:notesMasterIdLst>
  <p:sldIdLst>
    <p:sldId id="256" r:id="rId2"/>
    <p:sldId id="257" r:id="rId3"/>
    <p:sldId id="271" r:id="rId4"/>
    <p:sldId id="270" r:id="rId5"/>
    <p:sldId id="269" r:id="rId6"/>
    <p:sldId id="267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F1F"/>
    <a:srgbClr val="020202"/>
    <a:srgbClr val="0303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55" autoAdjust="0"/>
    <p:restoredTop sz="96840" autoAdjust="0"/>
  </p:normalViewPr>
  <p:slideViewPr>
    <p:cSldViewPr snapToGrid="0">
      <p:cViewPr>
        <p:scale>
          <a:sx n="125" d="100"/>
          <a:sy n="125" d="100"/>
        </p:scale>
        <p:origin x="216" y="1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762F46-4BAB-4AE1-AA43-927708113DA0}" type="datetimeFigureOut">
              <a:rPr lang="ru-RU" smtClean="0"/>
              <a:t>21.01.2025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2C89C3-3021-4EE4-A655-B8959E576A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7524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2C89C3-3021-4EE4-A655-B8959E576A2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177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DEC0-16A8-4375-94D4-6558158712FB}" type="datetimeFigureOut">
              <a:rPr lang="ru-RU" smtClean="0"/>
              <a:t>21.01.2025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2638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DEC0-16A8-4375-94D4-6558158712FB}" type="datetimeFigureOut">
              <a:rPr lang="ru-RU" smtClean="0"/>
              <a:t>21.01.2025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4929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DEC0-16A8-4375-94D4-6558158712FB}" type="datetimeFigureOut">
              <a:rPr lang="ru-RU" smtClean="0"/>
              <a:t>21.01.2025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165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DEC0-16A8-4375-94D4-6558158712FB}" type="datetimeFigureOut">
              <a:rPr lang="ru-RU" smtClean="0"/>
              <a:t>21.01.2025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846817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DEC0-16A8-4375-94D4-6558158712FB}" type="datetimeFigureOut">
              <a:rPr lang="ru-RU" smtClean="0"/>
              <a:t>21.01.2025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77317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DEC0-16A8-4375-94D4-6558158712FB}" type="datetimeFigureOut">
              <a:rPr lang="ru-RU" smtClean="0"/>
              <a:t>21.01.2025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12076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DEC0-16A8-4375-94D4-6558158712FB}" type="datetimeFigureOut">
              <a:rPr lang="ru-RU" smtClean="0"/>
              <a:t>21.01.2025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04659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DEC0-16A8-4375-94D4-6558158712FB}" type="datetimeFigureOut">
              <a:rPr lang="ru-RU" smtClean="0"/>
              <a:t>21.01.2025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5275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A220DEC0-16A8-4375-94D4-6558158712FB}" type="datetimeFigureOut">
              <a:rPr lang="ru-RU" smtClean="0"/>
              <a:t>21.01.2025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2737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DEC0-16A8-4375-94D4-6558158712FB}" type="datetimeFigureOut">
              <a:rPr lang="ru-RU" smtClean="0"/>
              <a:t>21.01.2025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00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DEC0-16A8-4375-94D4-6558158712FB}" type="datetimeFigureOut">
              <a:rPr lang="ru-RU" smtClean="0"/>
              <a:t>21.01.2025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4559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DEC0-16A8-4375-94D4-6558158712FB}" type="datetimeFigureOut">
              <a:rPr lang="ru-RU" smtClean="0"/>
              <a:t>21.01.2025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8444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DEC0-16A8-4375-94D4-6558158712FB}" type="datetimeFigureOut">
              <a:rPr lang="ru-RU" smtClean="0"/>
              <a:t>21.01.2025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140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DEC0-16A8-4375-94D4-6558158712FB}" type="datetimeFigureOut">
              <a:rPr lang="ru-RU" smtClean="0"/>
              <a:t>21.01.2025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61394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DEC0-16A8-4375-94D4-6558158712FB}" type="datetimeFigureOut">
              <a:rPr lang="ru-RU" smtClean="0"/>
              <a:t>21.01.2025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7541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DEC0-16A8-4375-94D4-6558158712FB}" type="datetimeFigureOut">
              <a:rPr lang="ru-RU" smtClean="0"/>
              <a:t>21.01.2025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3290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DEC0-16A8-4375-94D4-6558158712FB}" type="datetimeFigureOut">
              <a:rPr lang="ru-RU" smtClean="0"/>
              <a:t>21.01.2025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3713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0DEC0-16A8-4375-94D4-6558158712FB}" type="datetimeFigureOut">
              <a:rPr lang="ru-RU" smtClean="0"/>
              <a:t>21.01.2025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12DDC3-3293-4007-9827-E66B77B6A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53582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598821"/>
            <a:ext cx="8144134" cy="1628274"/>
          </a:xfrm>
        </p:spPr>
        <p:txBody>
          <a:bodyPr anchor="ctr"/>
          <a:lstStyle/>
          <a:p>
            <a:pPr algn="l"/>
            <a:r>
              <a:rPr lang="ru-RU" sz="2800" b="1" dirty="0"/>
              <a:t>Эволюция </a:t>
            </a:r>
            <a:r>
              <a:rPr lang="ru-RU" sz="2800" b="1" dirty="0" smtClean="0"/>
              <a:t>веб-приложения </a:t>
            </a:r>
            <a:r>
              <a:rPr lang="ru-RU" sz="2800" b="1" dirty="0" smtClean="0"/>
              <a:t>«Путеводитель по городу»:</a:t>
            </a:r>
            <a:r>
              <a:rPr lang="ru-RU" sz="2800" b="1" dirty="0" smtClean="0"/>
              <a:t> </a:t>
            </a:r>
            <a:r>
              <a:rPr lang="ru-RU" sz="2800" b="1" dirty="0"/>
              <a:t>Переход с чистого JavaScript </a:t>
            </a:r>
            <a:r>
              <a:rPr lang="ru-RU" sz="2800" b="1" dirty="0" smtClean="0"/>
              <a:t>на</a:t>
            </a:r>
            <a:r>
              <a:rPr lang="ru-RU" sz="2800" b="1" dirty="0"/>
              <a:t> </a:t>
            </a:r>
            <a:r>
              <a:rPr lang="en-US" sz="2800" b="1" dirty="0" smtClean="0"/>
              <a:t>React </a:t>
            </a:r>
            <a:r>
              <a:rPr lang="ru-RU" sz="2800" b="1" dirty="0" smtClean="0"/>
              <a:t>и </a:t>
            </a:r>
            <a:r>
              <a:rPr lang="ru-RU" sz="2800" b="1" dirty="0"/>
              <a:t>улучшение визуальной части </a:t>
            </a:r>
            <a:endParaRPr lang="ru-RU" sz="2800" b="1" dirty="0"/>
          </a:p>
        </p:txBody>
      </p:sp>
      <p:sp>
        <p:nvSpPr>
          <p:cNvPr id="3" name="Rectangle 2"/>
          <p:cNvSpPr/>
          <p:nvPr/>
        </p:nvSpPr>
        <p:spPr>
          <a:xfrm>
            <a:off x="5281498" y="4495273"/>
            <a:ext cx="35429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/>
              <a:t>Волков Давид Александрович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9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219" y="751972"/>
            <a:ext cx="9613861" cy="1080938"/>
          </a:xfrm>
        </p:spPr>
        <p:txBody>
          <a:bodyPr/>
          <a:lstStyle/>
          <a:p>
            <a:r>
              <a:rPr lang="ru-RU" b="1" dirty="0" smtClean="0"/>
              <a:t>Что </a:t>
            </a:r>
            <a:r>
              <a:rPr lang="ru-RU" b="1" dirty="0" smtClean="0"/>
              <a:t>было сделано</a:t>
            </a:r>
            <a:r>
              <a:rPr lang="en-US" b="1" dirty="0" smtClean="0"/>
              <a:t>?</a:t>
            </a:r>
            <a:endParaRPr lang="ru-RU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0219" y="2192648"/>
            <a:ext cx="96138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1. Проект переписывался на </a:t>
            </a:r>
            <a:r>
              <a:rPr lang="en-US" dirty="0" err="1" smtClean="0"/>
              <a:t>React+Vite</a:t>
            </a:r>
            <a:r>
              <a:rPr lang="en-US" dirty="0" smtClean="0"/>
              <a:t> </a:t>
            </a:r>
            <a:r>
              <a:rPr lang="ru-RU" dirty="0" smtClean="0"/>
              <a:t>с использование библиотек </a:t>
            </a:r>
            <a:r>
              <a:rPr lang="en-US" dirty="0" smtClean="0"/>
              <a:t>Router </a:t>
            </a:r>
            <a:r>
              <a:rPr lang="ru-RU" dirty="0" smtClean="0"/>
              <a:t>и </a:t>
            </a:r>
            <a:r>
              <a:rPr lang="en-US" dirty="0" smtClean="0"/>
              <a:t>Redux, </a:t>
            </a:r>
            <a:r>
              <a:rPr lang="ru-RU" dirty="0" smtClean="0"/>
              <a:t>и соблюдением структуры проекта.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47594"/>
          <a:stretch/>
        </p:blipFill>
        <p:spPr>
          <a:xfrm>
            <a:off x="2671825" y="2838979"/>
            <a:ext cx="1213361" cy="27142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56269"/>
          <a:stretch/>
        </p:blipFill>
        <p:spPr>
          <a:xfrm>
            <a:off x="3885186" y="2838979"/>
            <a:ext cx="1036320" cy="3584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75" y="2838979"/>
            <a:ext cx="1885950" cy="1374214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808219" y="2761265"/>
            <a:ext cx="55658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dirty="0" smtClean="0"/>
              <a:t>2. Запросы кешировались с помощью библиотеки </a:t>
            </a:r>
            <a:r>
              <a:rPr lang="en-US" dirty="0" err="1" smtClean="0"/>
              <a:t>TanStack</a:t>
            </a:r>
            <a:r>
              <a:rPr lang="en-US" dirty="0" smtClean="0"/>
              <a:t> Query.</a:t>
            </a:r>
            <a:endParaRPr lang="ru-R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6478" y="3084430"/>
            <a:ext cx="3090875" cy="17164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6478" y="4800904"/>
            <a:ext cx="6684982" cy="101206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6478" y="5806973"/>
            <a:ext cx="5668166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58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Небольшие правки в улучшении дизайна</a:t>
            </a:r>
            <a:endParaRPr lang="ru-RU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68" y="2230120"/>
            <a:ext cx="5642760" cy="359886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631" y="2230119"/>
            <a:ext cx="5654214" cy="35988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090" y="5885756"/>
            <a:ext cx="4449190" cy="97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4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Проблемы с которыми пришлось столкнуться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6924439" cy="416353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ru-RU" sz="2800" dirty="0" smtClean="0"/>
              <a:t>Отображение </a:t>
            </a:r>
            <a:r>
              <a:rPr lang="ru-RU" sz="2800" dirty="0" smtClean="0"/>
              <a:t>отзывов.</a:t>
            </a:r>
            <a:endParaRPr lang="ru-RU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522" y="0"/>
            <a:ext cx="3733478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74" y="2881920"/>
            <a:ext cx="3840843" cy="34481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1125" y="2881921"/>
            <a:ext cx="4286290" cy="175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97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97" y="762105"/>
            <a:ext cx="9613861" cy="1080938"/>
          </a:xfrm>
        </p:spPr>
        <p:txBody>
          <a:bodyPr/>
          <a:lstStyle/>
          <a:p>
            <a:r>
              <a:rPr lang="ru-RU" dirty="0" smtClean="0"/>
              <a:t>А теперь перейдем </a:t>
            </a:r>
            <a:r>
              <a:rPr lang="ru-RU" dirty="0" smtClean="0"/>
              <a:t>к </a:t>
            </a:r>
            <a:r>
              <a:rPr lang="ru-RU" dirty="0" smtClean="0"/>
              <a:t>сайту, вопросам, коду</a:t>
            </a:r>
            <a:endParaRPr lang="ru-RU" dirty="0"/>
          </a:p>
        </p:txBody>
      </p:sp>
      <p:sp>
        <p:nvSpPr>
          <p:cNvPr id="5" name="Rectangle 4"/>
          <p:cNvSpPr/>
          <p:nvPr/>
        </p:nvSpPr>
        <p:spPr>
          <a:xfrm>
            <a:off x="769097" y="2585317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ru-RU" sz="2000" dirty="0"/>
              <a:t>Что такое </a:t>
            </a:r>
            <a:r>
              <a:rPr lang="en-US" sz="2000" dirty="0"/>
              <a:t>SPA?</a:t>
            </a:r>
            <a:endParaRPr lang="ru-RU" sz="2000" dirty="0"/>
          </a:p>
          <a:p>
            <a:pPr marL="457200" lvl="0" indent="-457200">
              <a:buFont typeface="+mj-lt"/>
              <a:buAutoNum type="arabicPeriod"/>
            </a:pPr>
            <a:r>
              <a:rPr lang="ru-RU" sz="2000" dirty="0"/>
              <a:t>Жизненный цикл компонента в React?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/>
              <a:t>Что такое Context в React и для чего он используется?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/>
              <a:t>Что такое Виртуальная DOM?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/>
              <a:t>Для чего нужен атрибут key при рендере списков?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/>
              <a:t>Что такое хуки в React?</a:t>
            </a:r>
          </a:p>
        </p:txBody>
      </p:sp>
    </p:spTree>
    <p:extLst>
      <p:ext uri="{BB962C8B-B14F-4D97-AF65-F5344CB8AC3E}">
        <p14:creationId xmlns:p14="http://schemas.microsoft.com/office/powerpoint/2010/main" val="276510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ru-RU" dirty="0" smtClean="0"/>
              <a:t>Спасибо за внимание!</a:t>
            </a:r>
            <a:endParaRPr lang="ru-RU" dirty="0"/>
          </a:p>
        </p:txBody>
      </p:sp>
      <p:pic>
        <p:nvPicPr>
          <p:cNvPr id="4102" name="Picture 6" descr="Профессия программист - презентация онлайн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1278">
            <a:off x="752199" y="4275530"/>
            <a:ext cx="3152475" cy="236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Программисты. Язык программирования Pascal - презентация онлайн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5"/>
          <a:stretch/>
        </p:blipFill>
        <p:spPr bwMode="auto">
          <a:xfrm>
            <a:off x="4474715" y="4563545"/>
            <a:ext cx="2876383" cy="201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Комикс мем: &quot;СПАСИБО ЗА ВНИМАНИЕ!&quot; - Комиксы - Meme-arsenal.co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00308">
            <a:off x="7992143" y="4364133"/>
            <a:ext cx="2900446" cy="218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Открытка Спасибо за внимание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389" y="260257"/>
            <a:ext cx="2178551" cy="217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igma (@UCUC) | Figm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9177">
            <a:off x="8150518" y="695543"/>
            <a:ext cx="3302635" cy="220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Бюджетный Serial to Ethernet адаптер за один вечер / Хабр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48404">
            <a:off x="722878" y="860294"/>
            <a:ext cx="2890674" cy="175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45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8178</TotalTime>
  <Words>120</Words>
  <Application>Microsoft Office PowerPoint</Application>
  <PresentationFormat>Widescreen</PresentationFormat>
  <Paragraphs>17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Trebuchet MS</vt:lpstr>
      <vt:lpstr>Berlin</vt:lpstr>
      <vt:lpstr>Эволюция веб-приложения «Путеводитель по городу»: Переход с чистого JavaScript на React и улучшение визуальной части </vt:lpstr>
      <vt:lpstr>Что было сделано?</vt:lpstr>
      <vt:lpstr>Небольшие правки в улучшении дизайна</vt:lpstr>
      <vt:lpstr>Проблемы с которыми пришлось столкнуться</vt:lpstr>
      <vt:lpstr>А теперь перейдем к сайту, вопросам, коду</vt:lpstr>
      <vt:lpstr>Спасибо за внимание!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Развитие сайта «Путеводитель по городу»: серверная часть и достопримечательности</dc:title>
  <dc:creator>Microsoft account</dc:creator>
  <cp:lastModifiedBy>Microsoft account</cp:lastModifiedBy>
  <cp:revision>49</cp:revision>
  <dcterms:created xsi:type="dcterms:W3CDTF">2024-11-21T07:21:53Z</dcterms:created>
  <dcterms:modified xsi:type="dcterms:W3CDTF">2025-01-23T11:25:07Z</dcterms:modified>
</cp:coreProperties>
</file>